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CA015-6113-4A3F-A073-DF49F8039F9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1335D-26D3-499A-B368-BF33D91B544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google.com/videoplay?docid=2929128763300394934&amp;q=india&amp;hl=en" TargetMode="External"/><Relationship Id="rId2" Type="http://schemas.openxmlformats.org/officeDocument/2006/relationships/hyperlink" Target="http://video.google.com/videoplay?docid=-1867709999606483412&amp;q=incredible+india&amp;hl=en#docid=903746448783731486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gl=GB&amp;hl=en-GB&amp;v=Uffu2lzhUPc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raphyteachingtoday.org.uk/images/activities/monsoonindia.html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lib.utah.edu/static-content/marriottlibrary/MarriottArticles/ResearchGuides/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5216926"/>
            <a:ext cx="685804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/>
              <a:t> </a:t>
            </a:r>
            <a:r>
              <a:rPr lang="en-GB" sz="2400" dirty="0" smtClean="0"/>
              <a:t>I am going to show you three videos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 I want you to write down the different landscapes and climates that are shown on the videos in the back of your book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643438" y="0"/>
            <a:ext cx="450056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5400" dirty="0" smtClean="0"/>
              <a:t>Incredible India</a:t>
            </a:r>
            <a:endParaRPr lang="en-GB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9371346@N08/3957947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3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map the location of human landscape features</a:t>
            </a:r>
          </a:p>
          <a:p>
            <a:r>
              <a:rPr lang="en-GB" dirty="0" smtClean="0"/>
              <a:t>To map the location of physical landscape features</a:t>
            </a:r>
          </a:p>
          <a:p>
            <a:r>
              <a:rPr lang="en-GB" dirty="0" smtClean="0"/>
              <a:t>To describe the weather for people in India during the monsoon period</a:t>
            </a:r>
          </a:p>
          <a:p>
            <a:r>
              <a:rPr lang="en-GB" dirty="0" smtClean="0"/>
              <a:t>Keywords: Monsoon, physical, human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Indian Videos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hlinkClick r:id="rId2"/>
              </a:rPr>
              <a:t>http://video.google.com/videoplay?docid=-</a:t>
            </a:r>
            <a:r>
              <a:rPr lang="en-GB" dirty="0" smtClean="0">
                <a:hlinkClick r:id="rId2"/>
              </a:rPr>
              <a:t>1867709999606483412&amp;q=incredible+india&amp;hl=en#docid=9037464487837314861</a:t>
            </a:r>
            <a:endParaRPr lang="en-GB" dirty="0" smtClean="0"/>
          </a:p>
          <a:p>
            <a:r>
              <a:rPr lang="en-GB" dirty="0" smtClean="0">
                <a:hlinkClick r:id="rId3"/>
              </a:rPr>
              <a:t>http://video.google.com/videoplay?docid=2929128763300394934&amp;q=india&amp;hl=en</a:t>
            </a:r>
            <a:r>
              <a:rPr lang="en-GB" dirty="0" smtClean="0">
                <a:hlinkClick r:id="rId3"/>
              </a:rPr>
              <a:t>#</a:t>
            </a:r>
            <a:endParaRPr lang="en-GB" dirty="0" smtClean="0"/>
          </a:p>
          <a:p>
            <a:r>
              <a:rPr lang="en-GB" smtClean="0">
                <a:hlinkClick r:id="rId4"/>
              </a:rPr>
              <a:t>http</a:t>
            </a:r>
            <a:r>
              <a:rPr lang="en-GB" smtClean="0">
                <a:hlinkClick r:id="rId4"/>
              </a:rPr>
              <a:t>://</a:t>
            </a:r>
            <a:r>
              <a:rPr lang="en-GB" smtClean="0">
                <a:hlinkClick r:id="rId4"/>
              </a:rPr>
              <a:t>www.youtube.com/watch?gl=GB&amp;hl=en-GB&amp;v=Uffu2lzhUPc</a:t>
            </a:r>
            <a:endParaRPr lang="en-GB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www.netuse.co.uk/clients/salawaat/images/darga%20mosq%20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Memory mapping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43208"/>
            <a:ext cx="8229600" cy="390050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Outside in the cloakroom are four maps of India</a:t>
            </a:r>
          </a:p>
          <a:p>
            <a:r>
              <a:rPr lang="en-GB" dirty="0" smtClean="0"/>
              <a:t>You are going to work in groups of 3 or four</a:t>
            </a:r>
          </a:p>
          <a:p>
            <a:r>
              <a:rPr lang="en-GB" dirty="0" smtClean="0"/>
              <a:t>One member of the group is the </a:t>
            </a:r>
            <a:r>
              <a:rPr lang="en-GB" dirty="0" err="1" smtClean="0"/>
              <a:t>looker</a:t>
            </a:r>
            <a:r>
              <a:rPr lang="en-GB" dirty="0" smtClean="0"/>
              <a:t> and goes and looks at the complete maps</a:t>
            </a:r>
          </a:p>
          <a:p>
            <a:r>
              <a:rPr lang="en-GB" dirty="0" smtClean="0"/>
              <a:t>One member of the group is the drawer and draws what the </a:t>
            </a:r>
            <a:r>
              <a:rPr lang="en-GB" dirty="0" err="1" smtClean="0"/>
              <a:t>looker</a:t>
            </a:r>
            <a:r>
              <a:rPr lang="en-GB" dirty="0" smtClean="0"/>
              <a:t> tells them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http://www.aslimasti.com/images/fun/it_happens/overloaded_train_hanging_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340" y="71414"/>
            <a:ext cx="6472254" cy="614354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Complete a neat version of the map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travel.paintedstork.com/blog/image/monsoon_bangal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0"/>
            <a:ext cx="5000628" cy="6858000"/>
          </a:xfrm>
          <a:prstGeom prst="rect">
            <a:avLst/>
          </a:prstGeom>
          <a:noFill/>
        </p:spPr>
      </p:pic>
      <p:pic>
        <p:nvPicPr>
          <p:cNvPr id="50180" name="Picture 4" descr="http://graphics8.nytimes.com/images/2007/07/05/world/06monsoon-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15000" cy="3143250"/>
          </a:xfrm>
          <a:prstGeom prst="rect">
            <a:avLst/>
          </a:prstGeom>
          <a:noFill/>
        </p:spPr>
      </p:pic>
      <p:pic>
        <p:nvPicPr>
          <p:cNvPr id="50182" name="Picture 6" descr="http://img.timeinc.net/time/photoessays/2007/india_monsoon/india_monsoon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38475"/>
            <a:ext cx="5734050" cy="38195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7926" y="142852"/>
            <a:ext cx="304323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The Monsoon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www.microfinancegateway.org/gm/document-1.9.32131/India%20HL%20photo%20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The Monsoon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3"/>
              </a:rPr>
              <a:t>http://www.geographyteachingtoday.org.uk/images/activities/monsoonindia.html</a:t>
            </a:r>
            <a:endParaRPr lang="en-GB" dirty="0" smtClean="0"/>
          </a:p>
          <a:p>
            <a:r>
              <a:rPr lang="en-GB" dirty="0" smtClean="0"/>
              <a:t>April 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June 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June 15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July 15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August 15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September 15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October 15</a:t>
            </a:r>
            <a:r>
              <a:rPr lang="en-GB" baseline="30000" dirty="0" smtClean="0"/>
              <a:t>th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39371346@N08/39579470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738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map the location of human landscape features</a:t>
            </a:r>
          </a:p>
          <a:p>
            <a:r>
              <a:rPr lang="en-GB" dirty="0" smtClean="0"/>
              <a:t>To map the location of physical landscape features</a:t>
            </a:r>
          </a:p>
          <a:p>
            <a:r>
              <a:rPr lang="en-GB" dirty="0" smtClean="0"/>
              <a:t>To describe the weather for people in India during the monsoon period</a:t>
            </a:r>
          </a:p>
          <a:p>
            <a:r>
              <a:rPr lang="en-GB" dirty="0" smtClean="0"/>
              <a:t>Keywords: Monsoon, physical, human</a:t>
            </a: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tear.org.au/images/gallery/target/children-gather-for-a-photo-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To finish off...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29290"/>
            <a:ext cx="8229600" cy="111442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In the back of your book write down three things you have learnt so far in this unit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240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Learning Objectives</vt:lpstr>
      <vt:lpstr>Indian Videos</vt:lpstr>
      <vt:lpstr>Memory mapping</vt:lpstr>
      <vt:lpstr>Slide 5</vt:lpstr>
      <vt:lpstr>The Monsoon</vt:lpstr>
      <vt:lpstr>The Monsoon</vt:lpstr>
      <vt:lpstr>Learning Objectives</vt:lpstr>
      <vt:lpstr>To finish off...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</cp:revision>
  <dcterms:created xsi:type="dcterms:W3CDTF">2009-10-30T15:30:16Z</dcterms:created>
  <dcterms:modified xsi:type="dcterms:W3CDTF">2009-10-31T13:17:06Z</dcterms:modified>
</cp:coreProperties>
</file>